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883"/>
    <a:srgbClr val="99CC00"/>
    <a:srgbClr val="006979"/>
    <a:srgbClr val="C6D53A"/>
    <a:srgbClr val="166068"/>
    <a:srgbClr val="1D7A85"/>
    <a:srgbClr val="00686C"/>
    <a:srgbClr val="196C75"/>
    <a:srgbClr val="009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16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6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52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91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6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9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19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69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74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39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1C101-D3FB-4661-B14D-2D7835616CB7}" type="datetimeFigureOut">
              <a:rPr lang="de-DE" smtClean="0"/>
              <a:t>27.03.2014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8D22-5D32-4311-86BB-D6A51A1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85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711200" y="520531"/>
            <a:ext cx="1724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DCPS Logo</a:t>
            </a:r>
            <a:endParaRPr lang="de-DE" sz="28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710386" y="1437353"/>
            <a:ext cx="10384229" cy="2634108"/>
            <a:chOff x="711200" y="2986753"/>
            <a:chExt cx="10384229" cy="2634108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200" y="3594101"/>
              <a:ext cx="4869988" cy="2026760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0935" y="3586939"/>
              <a:ext cx="4884494" cy="2033922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711200" y="2990334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CMYK</a:t>
              </a:r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210935" y="2986753"/>
              <a:ext cx="578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RGB</a:t>
              </a:r>
              <a:endParaRPr lang="de-DE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782936" y="4777264"/>
            <a:ext cx="9600540" cy="1369536"/>
            <a:chOff x="711200" y="1386364"/>
            <a:chExt cx="9600540" cy="1369536"/>
          </a:xfrm>
        </p:grpSpPr>
        <p:sp>
          <p:nvSpPr>
            <p:cNvPr id="6" name="Rechteck 5"/>
            <p:cNvSpPr/>
            <p:nvPr/>
          </p:nvSpPr>
          <p:spPr>
            <a:xfrm>
              <a:off x="711200" y="1841500"/>
              <a:ext cx="1963170" cy="914400"/>
            </a:xfrm>
            <a:prstGeom prst="rect">
              <a:avLst/>
            </a:prstGeom>
            <a:solidFill>
              <a:srgbClr val="0068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860482" y="1841500"/>
              <a:ext cx="1963170" cy="914400"/>
            </a:xfrm>
            <a:prstGeom prst="rect">
              <a:avLst/>
            </a:prstGeom>
            <a:solidFill>
              <a:srgbClr val="C6D5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6210935" y="1841500"/>
              <a:ext cx="1963170" cy="914400"/>
            </a:xfrm>
            <a:prstGeom prst="rect">
              <a:avLst/>
            </a:prstGeom>
            <a:solidFill>
              <a:srgbClr val="0069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8344535" y="1841500"/>
              <a:ext cx="1963170" cy="914400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11200" y="1386364"/>
              <a:ext cx="1967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R=0, G=104, B=108</a:t>
              </a:r>
              <a:endParaRPr lang="de-DE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860482" y="1386364"/>
              <a:ext cx="2084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R=198, G=213, B=58</a:t>
              </a:r>
              <a:endParaRPr lang="de-DE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210935" y="1386364"/>
              <a:ext cx="1967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R=0, G=105, B=121</a:t>
              </a:r>
              <a:endParaRPr lang="de-DE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8344535" y="1386364"/>
              <a:ext cx="1967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R=153, G=204, B=0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37172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Diana</dc:creator>
  <cp:lastModifiedBy>Diana</cp:lastModifiedBy>
  <cp:revision>5</cp:revision>
  <dcterms:created xsi:type="dcterms:W3CDTF">2014-03-27T14:05:34Z</dcterms:created>
  <dcterms:modified xsi:type="dcterms:W3CDTF">2014-03-27T14:35:30Z</dcterms:modified>
</cp:coreProperties>
</file>