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7883"/>
    <a:srgbClr val="99CC00"/>
    <a:srgbClr val="006979"/>
    <a:srgbClr val="C6D53A"/>
    <a:srgbClr val="166068"/>
    <a:srgbClr val="1D7A85"/>
    <a:srgbClr val="00686C"/>
    <a:srgbClr val="196C75"/>
    <a:srgbClr val="0091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C101-D3FB-4661-B14D-2D7835616CB7}" type="datetimeFigureOut">
              <a:rPr lang="de-DE" smtClean="0"/>
              <a:t>27.03.2014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8D22-5D32-4311-86BB-D6A51A1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016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C101-D3FB-4661-B14D-2D7835616CB7}" type="datetimeFigureOut">
              <a:rPr lang="de-DE" smtClean="0"/>
              <a:t>27.03.2014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8D22-5D32-4311-86BB-D6A51A1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6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C101-D3FB-4661-B14D-2D7835616CB7}" type="datetimeFigureOut">
              <a:rPr lang="de-DE" smtClean="0"/>
              <a:t>27.03.2014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8D22-5D32-4311-86BB-D6A51A1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252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C101-D3FB-4661-B14D-2D7835616CB7}" type="datetimeFigureOut">
              <a:rPr lang="de-DE" smtClean="0"/>
              <a:t>27.03.2014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8D22-5D32-4311-86BB-D6A51A1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91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C101-D3FB-4661-B14D-2D7835616CB7}" type="datetimeFigureOut">
              <a:rPr lang="de-DE" smtClean="0"/>
              <a:t>27.03.2014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8D22-5D32-4311-86BB-D6A51A1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862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C101-D3FB-4661-B14D-2D7835616CB7}" type="datetimeFigureOut">
              <a:rPr lang="de-DE" smtClean="0"/>
              <a:t>27.03.2014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8D22-5D32-4311-86BB-D6A51A1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790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C101-D3FB-4661-B14D-2D7835616CB7}" type="datetimeFigureOut">
              <a:rPr lang="de-DE" smtClean="0"/>
              <a:t>27.03.2014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8D22-5D32-4311-86BB-D6A51A1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819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C101-D3FB-4661-B14D-2D7835616CB7}" type="datetimeFigureOut">
              <a:rPr lang="de-DE" smtClean="0"/>
              <a:t>27.03.2014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8D22-5D32-4311-86BB-D6A51A1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694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C101-D3FB-4661-B14D-2D7835616CB7}" type="datetimeFigureOut">
              <a:rPr lang="de-DE" smtClean="0"/>
              <a:t>27.03.2014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8D22-5D32-4311-86BB-D6A51A1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469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C101-D3FB-4661-B14D-2D7835616CB7}" type="datetimeFigureOut">
              <a:rPr lang="de-DE" smtClean="0"/>
              <a:t>27.03.2014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8D22-5D32-4311-86BB-D6A51A1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0744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C101-D3FB-4661-B14D-2D7835616CB7}" type="datetimeFigureOut">
              <a:rPr lang="de-DE" smtClean="0"/>
              <a:t>27.03.2014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8D22-5D32-4311-86BB-D6A51A1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6399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1C101-D3FB-4661-B14D-2D7835616CB7}" type="datetimeFigureOut">
              <a:rPr lang="de-DE" smtClean="0"/>
              <a:t>27.03.2014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08D22-5D32-4311-86BB-D6A51A1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852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711200" y="520531"/>
            <a:ext cx="17243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DCPS Logo</a:t>
            </a:r>
            <a:endParaRPr lang="de-DE" sz="2800" dirty="0"/>
          </a:p>
        </p:txBody>
      </p:sp>
      <p:grpSp>
        <p:nvGrpSpPr>
          <p:cNvPr id="19" name="Gruppieren 18"/>
          <p:cNvGrpSpPr/>
          <p:nvPr/>
        </p:nvGrpSpPr>
        <p:grpSpPr>
          <a:xfrm>
            <a:off x="710386" y="1437353"/>
            <a:ext cx="10384229" cy="2634108"/>
            <a:chOff x="711200" y="2986753"/>
            <a:chExt cx="10384229" cy="2634108"/>
          </a:xfrm>
        </p:grpSpPr>
        <p:pic>
          <p:nvPicPr>
            <p:cNvPr id="4" name="Grafik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200" y="3594101"/>
              <a:ext cx="4869988" cy="2026760"/>
            </a:xfrm>
            <a:prstGeom prst="rect">
              <a:avLst/>
            </a:prstGeom>
          </p:spPr>
        </p:pic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10935" y="3586939"/>
              <a:ext cx="4884494" cy="2033922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711200" y="2990334"/>
              <a:ext cx="737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CMYK</a:t>
              </a:r>
              <a:endParaRPr lang="de-DE" dirty="0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6210935" y="2986753"/>
              <a:ext cx="578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RGB</a:t>
              </a:r>
              <a:endParaRPr lang="de-DE" dirty="0"/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782936" y="4777264"/>
            <a:ext cx="9600540" cy="1369536"/>
            <a:chOff x="711200" y="1386364"/>
            <a:chExt cx="9600540" cy="1369536"/>
          </a:xfrm>
        </p:grpSpPr>
        <p:sp>
          <p:nvSpPr>
            <p:cNvPr id="6" name="Rechteck 5"/>
            <p:cNvSpPr/>
            <p:nvPr/>
          </p:nvSpPr>
          <p:spPr>
            <a:xfrm>
              <a:off x="711200" y="1841500"/>
              <a:ext cx="1963170" cy="914400"/>
            </a:xfrm>
            <a:prstGeom prst="rect">
              <a:avLst/>
            </a:prstGeom>
            <a:solidFill>
              <a:srgbClr val="00686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/>
            <p:cNvSpPr/>
            <p:nvPr/>
          </p:nvSpPr>
          <p:spPr>
            <a:xfrm>
              <a:off x="2860482" y="1841500"/>
              <a:ext cx="1963170" cy="914400"/>
            </a:xfrm>
            <a:prstGeom prst="rect">
              <a:avLst/>
            </a:prstGeom>
            <a:solidFill>
              <a:srgbClr val="C6D5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Rechteck 10"/>
            <p:cNvSpPr/>
            <p:nvPr/>
          </p:nvSpPr>
          <p:spPr>
            <a:xfrm>
              <a:off x="6210935" y="1841500"/>
              <a:ext cx="1963170" cy="914400"/>
            </a:xfrm>
            <a:prstGeom prst="rect">
              <a:avLst/>
            </a:prstGeom>
            <a:solidFill>
              <a:srgbClr val="00697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8344535" y="1841500"/>
              <a:ext cx="1963170" cy="914400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711200" y="1386364"/>
              <a:ext cx="19672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R=0, G=104, B=108</a:t>
              </a:r>
              <a:endParaRPr lang="de-DE" dirty="0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2860482" y="1386364"/>
              <a:ext cx="20842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R=198, G=213, B=58</a:t>
              </a:r>
              <a:endParaRPr lang="de-DE" dirty="0"/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6210935" y="1386364"/>
              <a:ext cx="19672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R=0, G=105, B=121</a:t>
              </a:r>
              <a:endParaRPr lang="de-DE" dirty="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8344535" y="1386364"/>
              <a:ext cx="19672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R=153, G=204, B=0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3371721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Diana</dc:creator>
  <cp:lastModifiedBy>Diana</cp:lastModifiedBy>
  <cp:revision>5</cp:revision>
  <dcterms:created xsi:type="dcterms:W3CDTF">2014-03-27T14:05:34Z</dcterms:created>
  <dcterms:modified xsi:type="dcterms:W3CDTF">2014-03-27T14:35:30Z</dcterms:modified>
</cp:coreProperties>
</file>